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3541"/>
    <a:srgbClr val="00AE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24"/>
    <p:restoredTop sz="94681"/>
  </p:normalViewPr>
  <p:slideViewPr>
    <p:cSldViewPr snapToGrid="0" snapToObjects="1">
      <p:cViewPr varScale="1">
        <p:scale>
          <a:sx n="91" d="100"/>
          <a:sy n="91" d="100"/>
        </p:scale>
        <p:origin x="11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8EBE4-08F1-F04E-ADBC-97137D7C9A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1D20A-5BF6-1D43-905B-FA2190E12C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C3DF4-80C2-D04E-ACC8-0A51A00D0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34E75-9A95-F94E-8FA5-BE42085F2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4AF44-70C5-EA44-BC65-C16DA1E73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73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8492B-AAE8-5542-98EB-BA6C385FE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E26DBC-C8DA-2C49-8418-185B19CDF0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CE613-9496-064E-A62A-7E47D59E4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3BB58-261E-7C49-85DB-CCCC5297F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D2ED2-91F1-584E-9DEF-71FF98E40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559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628007-D3DB-5B4C-9800-37691E2D74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AB586C-68C4-894F-A98F-EFC7363F0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4B802-3A9D-E54D-B133-31ED4EA23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B88FA-0DBB-E949-82C0-7C98B7F7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B4259-B808-A047-86AA-1D1DF5D38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239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F6A78-7FBF-4745-A95A-B14F7B477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FE43A-FC35-B64E-A6F4-760947E9F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2E4D7-C159-7E44-8C67-C5A534026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CF60B-9866-C349-AF56-813A578B0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6E2C5-B07B-F245-887E-A463A96F3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25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C3FF9-0817-C548-8E3D-44DCDD66D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46239-EA74-3C43-A0D2-07BC99A0F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8E1D8-772D-434D-A4F4-B16A4F5CC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B4C70-25EC-9C40-B28B-70D5317F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F64A3-CB88-D14A-8CF4-DC786F2EE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12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CC3D6-52E8-2A43-A0FF-36633CFCE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8A962-CECE-B649-A7AB-0CFE828B81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BDDA20-1977-1849-9287-2268A5323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5CB84-1631-9146-B862-AE808E0BA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EA228C-E092-464A-8FB9-7C715F68A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9D5DDA-9991-474A-8C94-47D83BCD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156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D188F-3C43-3F45-906C-DD6431151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9EE56-4F4E-144B-9342-134C905D0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549CA5-9D27-4148-ADF1-A758F04E2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1F2004-6732-7844-AB9E-30665A7B6C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A48AC-4F79-5E49-9096-A9C571327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82D376-87C8-264B-9146-BA0B10AAD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38EA93-5F07-0046-9389-F4AA33B62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D17A-87F6-044E-AEFC-46D84C7C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41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1945E-2422-FB48-ADB1-F460578B6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E33FF0-007A-E14A-B45B-DAF0AAEA7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BC5D82-365A-584D-BD5C-C809AE8BA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1018F-8980-444A-91D4-44BCDDB24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890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C33AA8-4F72-9449-A811-9D9C709F3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644EBD-4822-1C41-8B87-36BC0902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B5A43-4630-9A4B-BBF4-85F5A514B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58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047B6-30D2-B549-BC0F-F3205A60C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36B7F-099E-5440-9516-5100CF16C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A07C6-002B-F847-AB04-3A0F4C3FD4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7B2BF5-F800-614C-A0BD-198019691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4F1463-8F05-3F43-B894-387E180D0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E2744D-90DA-1D4C-B560-77EA187F1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40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DD14D-AEE1-9A4D-824C-5BAF2C0EA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C0A10E-4B8F-9140-853A-8F4AC9AA6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7577B-DB26-9941-B89C-2A5C0F3C94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C71B64-FF04-9B45-85F3-DB7C97266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3003B-5CF2-6F49-8C8E-726C61C97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1146B8-B9D3-C643-89F7-6FD05C566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841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688E91-5906-3141-9BED-264110485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F92C9-F9A7-0746-9D03-929638243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6070B-B5F4-7246-9E6C-47B442872C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1C60E-D64F-FE48-9B3B-4AF6B0725266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A6561-5AE4-4E4F-A29E-A7ACEFC17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13216-1256-C841-AF13-DD99C54AB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9DA3F-22B9-994A-B170-058165B94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0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1155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arge, clock&#10;&#10;Description automatically generated">
            <a:extLst>
              <a:ext uri="{FF2B5EF4-FFF2-40B4-BE49-F238E27FC236}">
                <a16:creationId xmlns:a16="http://schemas.microsoft.com/office/drawing/2014/main" id="{A56FD832-63A9-854A-BF1B-5C2D2A407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754" y="1578901"/>
            <a:ext cx="7110703" cy="494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770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13F569-1A3C-C54F-8E57-7A661F061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733" y="2647950"/>
            <a:ext cx="25146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80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64B5EDA-4AD7-9A4E-A75E-72A5F5434CD7}"/>
              </a:ext>
            </a:extLst>
          </p:cNvPr>
          <p:cNvSpPr txBox="1"/>
          <p:nvPr/>
        </p:nvSpPr>
        <p:spPr>
          <a:xfrm>
            <a:off x="3522770" y="1892573"/>
            <a:ext cx="847789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Más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archivos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de audio y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más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tipos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</a:t>
            </a:r>
          </a:p>
          <a:p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    de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sonido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     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Reentrenar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modelo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AEB4"/>
              </a:solidFill>
              <a:latin typeface="Roboto Medium" pitchFamily="2" charset="0"/>
              <a:ea typeface="Roboto Medium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Segundo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modelo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binario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para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separar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tos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seca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AEB4"/>
              </a:solidFill>
              <a:latin typeface="Roboto Medium" pitchFamily="2" charset="0"/>
              <a:ea typeface="Roboto Medium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Filtrar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ventanas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de audio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según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 Nº de </a:t>
            </a:r>
            <a:r>
              <a:rPr lang="en-US" sz="2800" dirty="0" err="1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decibelios</a:t>
            </a:r>
            <a:r>
              <a:rPr lang="en-US" sz="2800" dirty="0">
                <a:solidFill>
                  <a:srgbClr val="00AEB4"/>
                </a:solidFill>
                <a:latin typeface="Roboto Medium" pitchFamily="2" charset="0"/>
                <a:ea typeface="Roboto Medium" pitchFamily="2" charset="0"/>
              </a:rPr>
              <a:t>.</a:t>
            </a:r>
            <a:endParaRPr lang="en-US" sz="1600" dirty="0">
              <a:solidFill>
                <a:srgbClr val="00AEB4"/>
              </a:solidFill>
              <a:latin typeface="Roboto Medium" pitchFamily="2" charset="0"/>
              <a:ea typeface="Roboto Medium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526FD18-7407-CE46-A285-D774598F33AC}"/>
              </a:ext>
            </a:extLst>
          </p:cNvPr>
          <p:cNvCxnSpPr/>
          <p:nvPr/>
        </p:nvCxnSpPr>
        <p:spPr>
          <a:xfrm>
            <a:off x="5717539" y="2560320"/>
            <a:ext cx="379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2920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7BF3A18-4AFF-6E44-89D5-33F502A5768C}"/>
              </a:ext>
            </a:extLst>
          </p:cNvPr>
          <p:cNvSpPr/>
          <p:nvPr/>
        </p:nvSpPr>
        <p:spPr>
          <a:xfrm>
            <a:off x="6889898" y="3374065"/>
            <a:ext cx="307129" cy="326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E6ACAD-9386-2B4A-A30B-6CD0727525F3}"/>
              </a:ext>
            </a:extLst>
          </p:cNvPr>
          <p:cNvSpPr/>
          <p:nvPr/>
        </p:nvSpPr>
        <p:spPr>
          <a:xfrm>
            <a:off x="6481259" y="3167223"/>
            <a:ext cx="539262" cy="1037023"/>
          </a:xfrm>
          <a:prstGeom prst="rect">
            <a:avLst/>
          </a:prstGeom>
          <a:solidFill>
            <a:srgbClr val="183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033EE4-D811-B04D-BEFB-D5356297E453}"/>
              </a:ext>
            </a:extLst>
          </p:cNvPr>
          <p:cNvSpPr/>
          <p:nvPr/>
        </p:nvSpPr>
        <p:spPr>
          <a:xfrm>
            <a:off x="5566165" y="2011680"/>
            <a:ext cx="539262" cy="3348111"/>
          </a:xfrm>
          <a:prstGeom prst="rect">
            <a:avLst/>
          </a:prstGeom>
          <a:solidFill>
            <a:srgbClr val="183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D36E43-CE45-8B45-A068-949D4896D0E4}"/>
              </a:ext>
            </a:extLst>
          </p:cNvPr>
          <p:cNvSpPr txBox="1"/>
          <p:nvPr/>
        </p:nvSpPr>
        <p:spPr>
          <a:xfrm>
            <a:off x="5403947" y="3429000"/>
            <a:ext cx="86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900" dirty="0">
                <a:solidFill>
                  <a:schemeClr val="bg1"/>
                </a:solidFill>
              </a:rPr>
              <a:t>INGEST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ACD7E4-DF89-764F-8CDC-34A3BAF49171}"/>
              </a:ext>
            </a:extLst>
          </p:cNvPr>
          <p:cNvSpPr/>
          <p:nvPr/>
        </p:nvSpPr>
        <p:spPr>
          <a:xfrm>
            <a:off x="9559045" y="1754944"/>
            <a:ext cx="539262" cy="1037023"/>
          </a:xfrm>
          <a:prstGeom prst="rect">
            <a:avLst/>
          </a:prstGeom>
          <a:solidFill>
            <a:srgbClr val="183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39E2B5-099C-7E4B-96FC-C6D279995FE3}"/>
              </a:ext>
            </a:extLst>
          </p:cNvPr>
          <p:cNvSpPr txBox="1"/>
          <p:nvPr/>
        </p:nvSpPr>
        <p:spPr>
          <a:xfrm>
            <a:off x="9396827" y="2088789"/>
            <a:ext cx="86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900" dirty="0">
                <a:solidFill>
                  <a:schemeClr val="bg1"/>
                </a:solidFill>
              </a:rPr>
              <a:t>PROCES.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757379-A219-894F-A456-2057D254D316}"/>
              </a:ext>
            </a:extLst>
          </p:cNvPr>
          <p:cNvSpPr txBox="1"/>
          <p:nvPr/>
        </p:nvSpPr>
        <p:spPr>
          <a:xfrm>
            <a:off x="6333329" y="3502180"/>
            <a:ext cx="86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900" dirty="0">
                <a:solidFill>
                  <a:schemeClr val="bg1"/>
                </a:solidFill>
              </a:rPr>
              <a:t>PROCES.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749A0C-8DE1-1449-A793-B876B273E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9898" y="3275089"/>
            <a:ext cx="245335" cy="24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02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07C86875-0E77-F845-A3DD-6B8A7B633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0645" y="1803017"/>
            <a:ext cx="4173079" cy="39586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E361DF-A35F-2A4B-AD8F-B9D6B6894287}"/>
              </a:ext>
            </a:extLst>
          </p:cNvPr>
          <p:cNvSpPr txBox="1"/>
          <p:nvPr/>
        </p:nvSpPr>
        <p:spPr>
          <a:xfrm>
            <a:off x="3502855" y="1096331"/>
            <a:ext cx="451688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La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tos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está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presente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en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el </a:t>
            </a:r>
            <a:r>
              <a:rPr lang="en-US" sz="3200" b="1" dirty="0">
                <a:solidFill>
                  <a:srgbClr val="00AEB4"/>
                </a:solidFill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80%</a:t>
            </a:r>
            <a:r>
              <a:rPr lang="en-US" sz="2400" b="1" dirty="0">
                <a:solidFill>
                  <a:srgbClr val="FF0000"/>
                </a:solidFill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de los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contagiados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.</a:t>
            </a:r>
          </a:p>
          <a:p>
            <a:endParaRPr lang="en-US" sz="2400" dirty="0">
              <a:latin typeface="Roboto" pitchFamily="2" charset="0"/>
              <a:ea typeface="Roboto" pitchFamily="2" charset="0"/>
              <a:cs typeface="Helvetica Neue" panose="02000503000000020004" pitchFamily="2" charset="0"/>
            </a:endParaRPr>
          </a:p>
          <a:p>
            <a:endParaRPr lang="en-US" sz="2400" dirty="0">
              <a:latin typeface="Roboto" pitchFamily="2" charset="0"/>
              <a:ea typeface="Roboto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Fácil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detección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EDA9B3-7C2A-0B4F-953E-7943E76AB3B6}"/>
              </a:ext>
            </a:extLst>
          </p:cNvPr>
          <p:cNvSpPr txBox="1"/>
          <p:nvPr/>
        </p:nvSpPr>
        <p:spPr>
          <a:xfrm>
            <a:off x="3502855" y="3952785"/>
            <a:ext cx="49815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Roboto" pitchFamily="2" charset="0"/>
                <a:ea typeface="Roboto" pitchFamily="2" charset="0"/>
              </a:rPr>
              <a:t>Principal </a:t>
            </a:r>
            <a:r>
              <a:rPr lang="en-US" sz="2400" dirty="0" err="1">
                <a:latin typeface="Roboto" pitchFamily="2" charset="0"/>
                <a:ea typeface="Roboto" pitchFamily="2" charset="0"/>
              </a:rPr>
              <a:t>fuente</a:t>
            </a:r>
            <a:r>
              <a:rPr lang="en-US" sz="2400" dirty="0">
                <a:latin typeface="Roboto" pitchFamily="2" charset="0"/>
                <a:ea typeface="Roboto" pitchFamily="2" charset="0"/>
              </a:rPr>
              <a:t> de </a:t>
            </a:r>
            <a:r>
              <a:rPr lang="en-US" sz="2400" dirty="0" err="1">
                <a:latin typeface="Roboto" pitchFamily="2" charset="0"/>
                <a:ea typeface="Roboto" pitchFamily="2" charset="0"/>
              </a:rPr>
              <a:t>contagio</a:t>
            </a:r>
            <a:r>
              <a:rPr lang="en-US" sz="2400" dirty="0">
                <a:latin typeface="Roboto" pitchFamily="2" charset="0"/>
                <a:ea typeface="Roboto" pitchFamily="2" charset="0"/>
              </a:rPr>
              <a:t>.</a:t>
            </a:r>
          </a:p>
          <a:p>
            <a:endParaRPr lang="en-US" sz="2400" dirty="0">
              <a:latin typeface="Roboto" pitchFamily="2" charset="0"/>
              <a:ea typeface="Roboto" pitchFamily="2" charset="0"/>
            </a:endParaRPr>
          </a:p>
          <a:p>
            <a:endParaRPr lang="en-US" sz="2400" dirty="0">
              <a:latin typeface="Roboto" pitchFamily="2" charset="0"/>
              <a:ea typeface="Roboto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Roboto" pitchFamily="2" charset="0"/>
                <a:ea typeface="Roboto" pitchFamily="2" charset="0"/>
              </a:rPr>
              <a:t>Tabú</a:t>
            </a:r>
            <a:r>
              <a:rPr lang="en-US" sz="2400" dirty="0">
                <a:latin typeface="Roboto" pitchFamily="2" charset="0"/>
                <a:ea typeface="Roboto" pitchFamily="2" charset="0"/>
              </a:rPr>
              <a:t> social.</a:t>
            </a:r>
          </a:p>
        </p:txBody>
      </p:sp>
    </p:spTree>
    <p:extLst>
      <p:ext uri="{BB962C8B-B14F-4D97-AF65-F5344CB8AC3E}">
        <p14:creationId xmlns:p14="http://schemas.microsoft.com/office/powerpoint/2010/main" val="779556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7E00C36-E892-3044-8F6A-3BBC6E481B22}"/>
              </a:ext>
            </a:extLst>
          </p:cNvPr>
          <p:cNvSpPr txBox="1"/>
          <p:nvPr/>
        </p:nvSpPr>
        <p:spPr>
          <a:xfrm>
            <a:off x="3812137" y="1892573"/>
            <a:ext cx="64155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AEB4"/>
                </a:solidFill>
                <a:latin typeface="Roboto Black" pitchFamily="2" charset="0"/>
                <a:ea typeface="Roboto Black" pitchFamily="2" charset="0"/>
              </a:rPr>
              <a:t>ESC-50     /     FSDKaggle2018</a:t>
            </a:r>
            <a:endParaRPr lang="en-US" b="1" dirty="0">
              <a:solidFill>
                <a:srgbClr val="00AEB4"/>
              </a:solidFill>
              <a:latin typeface="Roboto Black" pitchFamily="2" charset="0"/>
              <a:ea typeface="Roboto Black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0A56C1-A29C-2A42-9F62-7E75301FCFB9}"/>
              </a:ext>
            </a:extLst>
          </p:cNvPr>
          <p:cNvSpPr txBox="1"/>
          <p:nvPr/>
        </p:nvSpPr>
        <p:spPr>
          <a:xfrm>
            <a:off x="4241855" y="2868084"/>
            <a:ext cx="3567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SzPct val="80000"/>
              <a:buFont typeface="Wingdings" pitchFamily="2" charset="2"/>
              <a:buChar char="Ø"/>
            </a:pPr>
            <a:r>
              <a:rPr lang="en-US" sz="2800" dirty="0">
                <a:latin typeface="Roboto" pitchFamily="2" charset="0"/>
                <a:ea typeface="Roboto" pitchFamily="2" charset="0"/>
              </a:rPr>
              <a:t>24 CATEGORÍAS</a:t>
            </a:r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0487F0C4-45D2-9E4F-B3DE-0E255F3AF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441" y="3585660"/>
            <a:ext cx="5576341" cy="86822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B8304E7-CDC0-884B-8985-E1A89585EBCC}"/>
              </a:ext>
            </a:extLst>
          </p:cNvPr>
          <p:cNvSpPr txBox="1"/>
          <p:nvPr/>
        </p:nvSpPr>
        <p:spPr>
          <a:xfrm>
            <a:off x="4241856" y="4963702"/>
            <a:ext cx="4691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SzPct val="80000"/>
              <a:buFont typeface="Wingdings" pitchFamily="2" charset="2"/>
              <a:buChar char="Ø"/>
            </a:pPr>
            <a:r>
              <a:rPr lang="en-US" sz="2800" dirty="0">
                <a:latin typeface="Roboto" pitchFamily="2" charset="0"/>
                <a:ea typeface="Roboto" pitchFamily="2" charset="0"/>
              </a:rPr>
              <a:t>3.769 AUDIO SAMPLES</a:t>
            </a:r>
          </a:p>
        </p:txBody>
      </p:sp>
    </p:spTree>
    <p:extLst>
      <p:ext uri="{BB962C8B-B14F-4D97-AF65-F5344CB8AC3E}">
        <p14:creationId xmlns:p14="http://schemas.microsoft.com/office/powerpoint/2010/main" val="1554343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A9BD8472-A697-1147-9880-0B057723B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8362" y="457200"/>
            <a:ext cx="3716311" cy="204615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995C82D-0DC0-794B-8A0B-1782F956F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4943" y="3926410"/>
            <a:ext cx="3824057" cy="2474390"/>
          </a:xfrm>
          <a:prstGeom prst="rect">
            <a:avLst/>
          </a:prstGeom>
        </p:spPr>
      </p:pic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4AF8E8C-0A9C-164D-9C70-D14EFF0D7D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7058" y="1780093"/>
            <a:ext cx="2460987" cy="273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516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FE513D-CEF0-A34C-A1BC-3FCC96A30D35}"/>
              </a:ext>
            </a:extLst>
          </p:cNvPr>
          <p:cNvSpPr txBox="1"/>
          <p:nvPr/>
        </p:nvSpPr>
        <p:spPr>
          <a:xfrm>
            <a:off x="3812137" y="1367918"/>
            <a:ext cx="45168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AEB4"/>
                </a:solidFill>
                <a:latin typeface="Roboto Black" pitchFamily="2" charset="0"/>
                <a:ea typeface="Roboto Black" pitchFamily="2" charset="0"/>
              </a:rPr>
              <a:t>¿</a:t>
            </a:r>
            <a:r>
              <a:rPr lang="en-US" sz="3200" b="1" dirty="0">
                <a:solidFill>
                  <a:srgbClr val="00AEB4"/>
                </a:solidFill>
                <a:latin typeface="Roboto Black" pitchFamily="2" charset="0"/>
                <a:ea typeface="Roboto Black" pitchFamily="2" charset="0"/>
                <a:cs typeface="Helvetica Neue" panose="02000503000000020004" pitchFamily="2" charset="0"/>
              </a:rPr>
              <a:t>POR QUE CNN?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4D24F0-E1B3-774B-8B5D-4972523BBEF5}"/>
              </a:ext>
            </a:extLst>
          </p:cNvPr>
          <p:cNvSpPr txBox="1"/>
          <p:nvPr/>
        </p:nvSpPr>
        <p:spPr>
          <a:xfrm>
            <a:off x="4171901" y="1970633"/>
            <a:ext cx="7739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Estado del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arte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en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reconocimiento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de imagen.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F905A8-48A6-F446-A588-C50311AEEEF2}"/>
              </a:ext>
            </a:extLst>
          </p:cNvPr>
          <p:cNvSpPr txBox="1"/>
          <p:nvPr/>
        </p:nvSpPr>
        <p:spPr>
          <a:xfrm>
            <a:off x="3812137" y="2904345"/>
            <a:ext cx="67054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AEB4"/>
                </a:solidFill>
                <a:latin typeface="Roboto Black" pitchFamily="2" charset="0"/>
                <a:ea typeface="Roboto Black" pitchFamily="2" charset="0"/>
              </a:rPr>
              <a:t>¿</a:t>
            </a:r>
            <a:r>
              <a:rPr lang="en-US" sz="3200" b="1" dirty="0">
                <a:solidFill>
                  <a:srgbClr val="00AEB4"/>
                </a:solidFill>
                <a:latin typeface="Roboto Black" pitchFamily="2" charset="0"/>
                <a:ea typeface="Roboto Black" pitchFamily="2" charset="0"/>
                <a:cs typeface="Helvetica Neue" panose="02000503000000020004" pitchFamily="2" charset="0"/>
              </a:rPr>
              <a:t>POR QUE DenseNet201?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F9FD7FA-D8AF-0B4B-BEAD-58878C12C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901" y="3547264"/>
            <a:ext cx="7642740" cy="230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787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4F7277-D8D6-5A4C-A9A9-CD29A1F8C434}"/>
              </a:ext>
            </a:extLst>
          </p:cNvPr>
          <p:cNvSpPr txBox="1"/>
          <p:nvPr/>
        </p:nvSpPr>
        <p:spPr>
          <a:xfrm>
            <a:off x="3812137" y="1367918"/>
            <a:ext cx="2901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AEB4"/>
                </a:solidFill>
                <a:latin typeface="Roboto Black" pitchFamily="2" charset="0"/>
                <a:ea typeface="Roboto Black" pitchFamily="2" charset="0"/>
                <a:cs typeface="Helvetica Neue" panose="02000503000000020004" pitchFamily="2" charset="0"/>
              </a:rPr>
              <a:t>ACCURACY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5038D8-0E71-3948-AA63-106157B286CB}"/>
              </a:ext>
            </a:extLst>
          </p:cNvPr>
          <p:cNvSpPr txBox="1"/>
          <p:nvPr/>
        </p:nvSpPr>
        <p:spPr>
          <a:xfrm>
            <a:off x="4171901" y="4731803"/>
            <a:ext cx="7739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Estado del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arte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en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reconocimiento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de imagen.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F28A71-C163-9F4C-8A53-AE24680F3440}"/>
              </a:ext>
            </a:extLst>
          </p:cNvPr>
          <p:cNvSpPr txBox="1"/>
          <p:nvPr/>
        </p:nvSpPr>
        <p:spPr>
          <a:xfrm>
            <a:off x="3812137" y="4058588"/>
            <a:ext cx="67054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AEB4"/>
                </a:solidFill>
                <a:latin typeface="Roboto Black" pitchFamily="2" charset="0"/>
                <a:ea typeface="Roboto Black" pitchFamily="2" charset="0"/>
              </a:rPr>
              <a:t>¿</a:t>
            </a:r>
            <a:r>
              <a:rPr lang="en-US" sz="3200" b="1" dirty="0">
                <a:solidFill>
                  <a:srgbClr val="00AEB4"/>
                </a:solidFill>
                <a:latin typeface="Roboto Black" pitchFamily="2" charset="0"/>
                <a:ea typeface="Roboto Black" pitchFamily="2" charset="0"/>
                <a:cs typeface="Helvetica Neue" panose="02000503000000020004" pitchFamily="2" charset="0"/>
              </a:rPr>
              <a:t>POR QUE TOP 5 PREDICTION?</a:t>
            </a:r>
          </a:p>
        </p:txBody>
      </p:sp>
      <p:pic>
        <p:nvPicPr>
          <p:cNvPr id="10" name="Picture 9" descr="A picture containing table, drawing&#10;&#10;Description automatically generated">
            <a:extLst>
              <a:ext uri="{FF2B5EF4-FFF2-40B4-BE49-F238E27FC236}">
                <a16:creationId xmlns:a16="http://schemas.microsoft.com/office/drawing/2014/main" id="{15DD41A7-5E29-C04D-9071-781DA46C0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901" y="2100912"/>
            <a:ext cx="66929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561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5842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4795C4-AAAF-2E49-B88A-CCCD12946D01}"/>
              </a:ext>
            </a:extLst>
          </p:cNvPr>
          <p:cNvSpPr txBox="1"/>
          <p:nvPr/>
        </p:nvSpPr>
        <p:spPr>
          <a:xfrm>
            <a:off x="3952560" y="839192"/>
            <a:ext cx="55362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Ventanas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de </a:t>
            </a: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tiempo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(4 seg.)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Roboto" pitchFamily="2" charset="0"/>
              <a:ea typeface="Roboto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Intervalos</a:t>
            </a:r>
            <a:r>
              <a:rPr lang="en-US" sz="2400" dirty="0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 (2 seg.)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Roboto" pitchFamily="2" charset="0"/>
              <a:ea typeface="Roboto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Roboto" pitchFamily="2" charset="0"/>
                <a:ea typeface="Roboto" pitchFamily="2" charset="0"/>
                <a:cs typeface="Helvetica Neue" panose="02000503000000020004" pitchFamily="2" charset="0"/>
              </a:rPr>
              <a:t>Personalizable</a:t>
            </a:r>
            <a:endParaRPr lang="en-US" sz="2400" dirty="0">
              <a:latin typeface="Roboto" pitchFamily="2" charset="0"/>
              <a:ea typeface="Roboto" pitchFamily="2" charset="0"/>
              <a:cs typeface="Helvetica Neue" panose="02000503000000020004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Roboto" pitchFamily="2" charset="0"/>
              <a:ea typeface="Roboto" pitchFamily="2" charset="0"/>
              <a:cs typeface="Helvetica Neue" panose="02000503000000020004" pitchFamily="2" charset="0"/>
            </a:endParaRPr>
          </a:p>
        </p:txBody>
      </p:sp>
      <p:pic>
        <p:nvPicPr>
          <p:cNvPr id="8" name="audio felix sequence" descr="audio felix sequence">
            <a:hlinkClick r:id="" action="ppaction://media"/>
            <a:extLst>
              <a:ext uri="{FF2B5EF4-FFF2-40B4-BE49-F238E27FC236}">
                <a16:creationId xmlns:a16="http://schemas.microsoft.com/office/drawing/2014/main" id="{51C1E196-A44D-AC40-B2B1-C7311960FC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69061" y="2970943"/>
            <a:ext cx="4794555" cy="346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191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6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116</Words>
  <Application>Microsoft Macintosh PowerPoint</Application>
  <PresentationFormat>Widescreen</PresentationFormat>
  <Paragraphs>34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Roboto</vt:lpstr>
      <vt:lpstr>Roboto Black</vt:lpstr>
      <vt:lpstr>Roboto Medium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Kimberly Briceno</dc:creator>
  <cp:lastModifiedBy>Kimberly Briceno</cp:lastModifiedBy>
  <cp:revision>31</cp:revision>
  <dcterms:created xsi:type="dcterms:W3CDTF">2020-05-06T17:32:48Z</dcterms:created>
  <dcterms:modified xsi:type="dcterms:W3CDTF">2020-05-08T19:58:29Z</dcterms:modified>
</cp:coreProperties>
</file>

<file path=docProps/thumbnail.jpeg>
</file>